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strument Sans Semi Bold"/>
      <p:regular r:id="rId15"/>
    </p:embeddedFont>
    <p:embeddedFont>
      <p:font typeface="Instrument Sans Semi Bold"/>
      <p:regular r:id="rId16"/>
    </p:embeddedFon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d204/climateArchiv_AdvDatabase_Project" TargetMode="External"/><Relationship Id="rId1" Type="http://schemas.openxmlformats.org/officeDocument/2006/relationships/image" Target="../media/image-1-1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305" y="1248608"/>
            <a:ext cx="7697391" cy="3565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000"/>
              </a:lnSpc>
              <a:buNone/>
            </a:pPr>
            <a:r>
              <a:rPr lang="en-US" sz="56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Climate Data Archival and Analysis System with Compressed Time-Series Storage</a:t>
            </a:r>
            <a:endParaRPr lang="en-US" sz="5600" dirty="0"/>
          </a:p>
        </p:txBody>
      </p:sp>
      <p:sp>
        <p:nvSpPr>
          <p:cNvPr id="4" name="Text 1"/>
          <p:cNvSpPr/>
          <p:nvPr/>
        </p:nvSpPr>
        <p:spPr>
          <a:xfrm>
            <a:off x="723305" y="5123736"/>
            <a:ext cx="2583418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by Eleanya Ude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23305" y="5756553"/>
            <a:ext cx="7697391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 CS 4525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23305" y="6319599"/>
            <a:ext cx="7697391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All resources and code are available at: </a:t>
            </a:r>
            <a:pPr indent="0" marL="0">
              <a:lnSpc>
                <a:spcPts val="2600"/>
              </a:lnSpc>
              <a:buNone/>
            </a:pPr>
            <a:r>
              <a:rPr lang="en-US" sz="1600" u="sng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https://github.com/ud204/climateArchiv_AdvDatabase_Project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Description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Store and compress climate data from weather stations using advanced techniques.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Enable trend analysis and anomaly detection on compressed time-series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Provide tools for climate researchers to visualize data and trends.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651867"/>
            <a:ext cx="5112663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Objectives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97360" y="1597581"/>
            <a:ext cx="22860" cy="5980152"/>
          </a:xfrm>
          <a:prstGeom prst="roundRect">
            <a:avLst>
              <a:gd name="adj" fmla="val 375739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6715958" y="2046208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6278761" y="1827609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49378" y="1904286"/>
            <a:ext cx="11870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33573" y="1802011"/>
            <a:ext cx="2636401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Efficient Data Storage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33573" y="2244090"/>
            <a:ext cx="628114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Optimize storage of large-scale time-series climate data using compression techniques.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15958" y="3755946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6278761" y="3537347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23303" y="3614023"/>
            <a:ext cx="17085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33573" y="3511748"/>
            <a:ext cx="3755231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Time-Series Data Management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33573" y="3953828"/>
            <a:ext cx="62811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a database with advanced indexing for fast querying.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15958" y="5138499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8761" y="4919901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19969" y="4996577"/>
            <a:ext cx="177641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33573" y="4894302"/>
            <a:ext cx="371796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Analysis and Visualization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33573" y="5336381"/>
            <a:ext cx="628114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Enable trend analysis, anomaly detection, and provide tools for visualizing climate trends.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715958" y="6848237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56565B"/>
          </a:solidFill>
          <a:ln/>
        </p:spPr>
      </p:sp>
      <p:sp>
        <p:nvSpPr>
          <p:cNvPr id="21" name="Shape 18"/>
          <p:cNvSpPr/>
          <p:nvPr/>
        </p:nvSpPr>
        <p:spPr>
          <a:xfrm>
            <a:off x="6278761" y="6629638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414373" y="6706314"/>
            <a:ext cx="18871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7633573" y="6604040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Scalability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7633573" y="7046119"/>
            <a:ext cx="62811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Handle increasing data volumes from multiple weather stations.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85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10752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39173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Store climate metrics in a structured format.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210752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Compression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39173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 delta encoding and run-length encoding techniques.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9798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591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Indexing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082189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B+-tree for efficient range queries.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479798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591770"/>
            <a:ext cx="34367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Analysis and Visualization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082189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Enable aggregation queries and provide interactive visualization tools.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057" y="537448"/>
            <a:ext cx="4883825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 Workflow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057" y="1440894"/>
            <a:ext cx="976670" cy="15628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9739" y="163615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Ingestion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439739" y="2058472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Upload and preprocess climate data from various sources.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057" y="3003709"/>
            <a:ext cx="976670" cy="15628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9739" y="319897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Storage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39739" y="3621286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Compress and store data with efficient indexing methods.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057" y="4566523"/>
            <a:ext cx="976670" cy="15628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9739" y="476178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Analysis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39739" y="5184100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 real-time trend analysis and detect anomalies.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057" y="6129338"/>
            <a:ext cx="976670" cy="15628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9739" y="632460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Visualization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439739" y="6746915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 results through interactive dashboards for monitoring climate data.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SQLite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Compression libraries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JavaScript 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HTML and CSS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Analysis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Pandas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SciPy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5264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TensorFlow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5923717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Expected Deliverables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7241" y="4723686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5003" y="4807982"/>
            <a:ext cx="130612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18285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8285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Compressed time-series database for efficient climate data storage.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7714" y="4723686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86782" y="4807982"/>
            <a:ext cx="187881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58758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API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58758" y="5210056"/>
            <a:ext cx="5684520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Interface for data ingestion and retrieval operations.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7241" y="6407587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2618" y="6491883"/>
            <a:ext cx="195382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18285" y="6407587"/>
            <a:ext cx="283225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Compression Module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8285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Optimized storage solution for time-series climate data.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7714" y="6407587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77018" y="6491883"/>
            <a:ext cx="207526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58758" y="6407587"/>
            <a:ext cx="320385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Visualization Dashboard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58758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tools for exploring and analyzing climate data.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96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Challenges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48570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75619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489989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Query Performance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5824" y="489989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Ensuring fast queries on compressed data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540650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555021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Compression Balance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5824" y="555021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Optimizing compression ratios vs. decompression speed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605682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620053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Variability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824" y="620053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Handling edge cases with highly variable climate data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670714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685085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Updates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45824" y="685085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Integrating live data streams into the database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2024-12-06T21:21:13Z</dcterms:created>
  <dcterms:modified xsi:type="dcterms:W3CDTF">2024-12-06T21:21:13Z</dcterms:modified>
</cp:coreProperties>
</file>